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86" r:id="rId9"/>
    <p:sldId id="262" r:id="rId10"/>
    <p:sldId id="263" r:id="rId11"/>
    <p:sldId id="268" r:id="rId12"/>
    <p:sldId id="269" r:id="rId13"/>
    <p:sldId id="270" r:id="rId14"/>
    <p:sldId id="266" r:id="rId15"/>
    <p:sldId id="272" r:id="rId16"/>
    <p:sldId id="273" r:id="rId17"/>
    <p:sldId id="271" r:id="rId18"/>
    <p:sldId id="265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4" r:id="rId28"/>
    <p:sldId id="285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15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38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080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667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5693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001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911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25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7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7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07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05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23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32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2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5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C4086-9B79-498D-9985-33504D063B27}" type="datetimeFigureOut">
              <a:rPr lang="en-IN" smtClean="0"/>
              <a:t>24-12-2021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A039D71-7FF2-4B0F-851A-571151D59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82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BC7A-FE71-407B-9C98-894DA165F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3979"/>
            <a:ext cx="9144000" cy="156851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Enhancement For Better Visualization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D020F-C874-4420-919D-8CB61451A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336" y="4173717"/>
            <a:ext cx="3374796" cy="1868864"/>
          </a:xfrm>
        </p:spPr>
        <p:txBody>
          <a:bodyPr>
            <a:normAutofit/>
          </a:bodyPr>
          <a:lstStyle/>
          <a:p>
            <a:pPr algn="l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Guided By :        </a:t>
            </a:r>
          </a:p>
          <a:p>
            <a:pPr algn="l"/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Bhogeswar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Borah</a:t>
            </a:r>
          </a:p>
          <a:p>
            <a:pPr algn="l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Professor &amp; HOD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6FBB1B-CF01-4F9B-BEE3-91C9800DDEA9}"/>
              </a:ext>
            </a:extLst>
          </p:cNvPr>
          <p:cNvSpPr txBox="1">
            <a:spLocks/>
          </p:cNvSpPr>
          <p:nvPr/>
        </p:nvSpPr>
        <p:spPr>
          <a:xfrm>
            <a:off x="7004116" y="4173717"/>
            <a:ext cx="4705548" cy="186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Presented By:</a:t>
            </a:r>
          </a:p>
          <a:p>
            <a:pPr algn="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 om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(CSM20010)</a:t>
            </a:r>
          </a:p>
          <a:p>
            <a:pPr algn="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Chinmay Chandra Das (CSM20039)</a:t>
            </a:r>
          </a:p>
        </p:txBody>
      </p:sp>
    </p:spTree>
    <p:extLst>
      <p:ext uri="{BB962C8B-B14F-4D97-AF65-F5344CB8AC3E}">
        <p14:creationId xmlns:p14="http://schemas.microsoft.com/office/powerpoint/2010/main" val="205622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8534-747F-4662-A5BC-15B2EB02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Point Processing: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4529-4B36-43EB-AEB1-5A5297FB3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works on 1*1 window.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Negative-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white or gray details</a:t>
            </a:r>
          </a:p>
          <a:p>
            <a:pPr marL="514350" indent="-51435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– Medical images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3BF1A6EB-CF65-4958-B653-24E44AA605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582470"/>
              </p:ext>
            </p:extLst>
          </p:nvPr>
        </p:nvGraphicFramePr>
        <p:xfrm>
          <a:off x="2917998" y="3836988"/>
          <a:ext cx="16922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方程式" r:id="rId3" imgW="736280" imgH="177723" progId="Equation.3">
                  <p:embed/>
                </p:oleObj>
              </mc:Choice>
              <mc:Fallback>
                <p:oleObj name="方程式" r:id="rId3" imgW="736280" imgH="177723" progId="Equation.3">
                  <p:embed/>
                  <p:pic>
                    <p:nvPicPr>
                      <p:cNvPr id="10245" name="Object 5">
                        <a:extLst>
                          <a:ext uri="{FF2B5EF4-FFF2-40B4-BE49-F238E27FC236}">
                            <a16:creationId xmlns:a16="http://schemas.microsoft.com/office/drawing/2014/main" id="{D1B79007-5675-47A9-856E-319417767C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998" y="3836988"/>
                        <a:ext cx="169227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2E494A9-1441-4D6C-A2FD-589BBEDE1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95" y="3836988"/>
            <a:ext cx="3697495" cy="2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5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B31911-8FA3-48BF-9023-C9F65ED66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1344-1E6F-4CBF-8685-4E166973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2.Log transformations:-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8E713-446F-432A-8610-8C543B8D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480" y="1387590"/>
            <a:ext cx="9682724" cy="5154611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 the dynamic range of images with large variations in pixel values</a:t>
            </a:r>
          </a:p>
          <a:p>
            <a:r>
              <a:rPr lang="en-I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Replacing all pixel value ,present in image with its logarithmic values.</a:t>
            </a:r>
          </a:p>
          <a:p>
            <a:r>
              <a:rPr lang="en-I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for image enhancement as it expends dark pixel of image as compared to higher pixel values.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this when dark pixel is more than bright pixels.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 C= 255/(log1+max input pixel value)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D3E9DB5E-AD67-45A1-B551-0C8A07249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065379"/>
              </p:ext>
            </p:extLst>
          </p:nvPr>
        </p:nvGraphicFramePr>
        <p:xfrm>
          <a:off x="3635080" y="4466766"/>
          <a:ext cx="28352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方程式" r:id="rId3" imgW="901309" imgH="203112" progId="Equation.3">
                  <p:embed/>
                </p:oleObj>
              </mc:Choice>
              <mc:Fallback>
                <p:oleObj name="方程式" r:id="rId3" imgW="901309" imgH="203112" progId="Equation.3">
                  <p:embed/>
                  <p:pic>
                    <p:nvPicPr>
                      <p:cNvPr id="11268" name="Object 5">
                        <a:extLst>
                          <a:ext uri="{FF2B5EF4-FFF2-40B4-BE49-F238E27FC236}">
                            <a16:creationId xmlns:a16="http://schemas.microsoft.com/office/drawing/2014/main" id="{A3467312-8AAB-472A-AD90-52FB605171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080" y="4466766"/>
                        <a:ext cx="28352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71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7607A2-51C9-414F-8685-B99CD57C9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18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14C4-237F-41DF-A9B4-D55F1545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73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Spatial Filter:-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5845-BABB-4555-86FC-8897ED16A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1.Box Filter- </a:t>
            </a:r>
            <a:endParaRPr lang="en-US" sz="3200" b="1" i="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smooths the image by making each output pixel the average of the surrounding ones, removing details, noise and edges from images.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4FDD-970E-4D92-984B-2D0003954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05" y="3525588"/>
            <a:ext cx="3240515" cy="23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8ADDB-DD4C-4B56-A7C3-C1BFD4E5E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5504-B1D8-41DB-9705-3429D5E3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2.Averaging filtering:-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BD193-54F9-41C8-A031-83902515B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of Box filter.</a:t>
            </a:r>
          </a:p>
          <a:p>
            <a:r>
              <a:rPr lang="en-US" sz="24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 method of 'smoothing' images by reducing the amount of intensity variation between neighboring pixels including itself.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723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EB62C6-6782-4928-9312-A6669E8C6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20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24FF-EA9A-41D9-865B-245999BD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.Gaussian Filter:-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E298-478F-4267-9FB6-2D5608E15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30651"/>
            <a:ext cx="9069981" cy="5027349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for reducing noise (high frequency components) and blurring regions of an image.</a:t>
            </a:r>
          </a:p>
          <a:p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 Gaussian Filter could be considered as an approximation of the Gaussian Function.</a:t>
            </a:r>
          </a:p>
          <a:p>
            <a:endParaRPr lang="en-US" sz="2400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Where </a:t>
            </a:r>
            <a:r>
              <a:rPr lang="el-GR" sz="2400" b="0" i="1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σ 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standard derivation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than box filter.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2D306-194B-4456-BE2F-03114215A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031" y="3599209"/>
            <a:ext cx="3996729" cy="14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83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0AC60-0460-4520-BCA2-763478D41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1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595C-A729-4341-AF0D-5DEFB122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Image 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2D9B-5225-425B-B30C-8F9AAB8D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Image is composed of a finite number of elements, each of which elements have a particular value at a particular location.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4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most widely used to denote the elements of a Digital Image</a:t>
            </a:r>
          </a:p>
          <a:p>
            <a:pPr eaLnBrk="1" hangingPunct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image = a multidimensional array of numbers or vectors.</a:t>
            </a:r>
          </a:p>
          <a:p>
            <a:pPr eaLnBrk="1" hangingPunct="1"/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29413E67-8BAB-481B-8AB8-424BDD4D3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176577"/>
              </p:ext>
            </p:extLst>
          </p:nvPr>
        </p:nvGraphicFramePr>
        <p:xfrm>
          <a:off x="1808375" y="4145437"/>
          <a:ext cx="7769225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3" imgW="3937000" imgH="914400" progId="Equation.3">
                  <p:embed/>
                </p:oleObj>
              </mc:Choice>
              <mc:Fallback>
                <p:oleObj name="Equation" r:id="rId3" imgW="3937000" imgH="914400" progId="Equation.3">
                  <p:embed/>
                  <p:pic>
                    <p:nvPicPr>
                      <p:cNvPr id="53254" name="Object 2">
                        <a:extLst>
                          <a:ext uri="{FF2B5EF4-FFF2-40B4-BE49-F238E27FC236}">
                            <a16:creationId xmlns:a16="http://schemas.microsoft.com/office/drawing/2014/main" id="{E574B5CF-21F5-4113-8EBF-56F73FC701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375" y="4145437"/>
                        <a:ext cx="7769225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9377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EDD2-21FE-4ECB-ABF4-306CB20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Filter:-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91EB-0889-4C09-BF5F-558107D70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eliminate salt and pepper noise. </a:t>
            </a:r>
          </a:p>
          <a:p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the pixel value is replaced by the median value of the neighboring pixel. 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4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85F799-7536-45B7-9F7A-9956E4435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5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F458-C72C-4EE2-ABC7-CD93C927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6733-8B93-453F-858D-7642FA04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denoising is to remove noise from a noisy image, so as to restore the true image.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11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03D2B-59C9-49A9-9CC6-E8873CD7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56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A0D43-1C40-4AFA-A8E6-44E8D2E60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Algorithm:-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26936-41F2-4F3F-AA30-7BCD136EA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useful for edge detection.</a:t>
            </a:r>
          </a:p>
          <a:p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 have advanced algorithm derived from the Laplacian operator.</a:t>
            </a:r>
          </a:p>
          <a:p>
            <a:endParaRPr lang="en-US" sz="2400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–</a:t>
            </a:r>
          </a:p>
          <a:p>
            <a:r>
              <a:rPr lang="en-US" sz="24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and fingerprint recognition</a:t>
            </a:r>
          </a:p>
          <a:p>
            <a:r>
              <a:rPr lang="en-US" sz="24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locate an object in satellite images</a:t>
            </a:r>
          </a:p>
          <a:p>
            <a:pPr marL="0" indent="0">
              <a:buNone/>
            </a:pPr>
            <a:endParaRPr lang="en-US" sz="2400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40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91D0B5-CA54-4351-8F5F-4B4895633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2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68B7-77A4-4EAF-84C8-45991E25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Sharpening: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401F0-F2D1-49F2-8AE4-CA4E055D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noise and after that subtract the noise from input image.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the edges.</a:t>
            </a:r>
          </a:p>
        </p:txBody>
      </p:sp>
    </p:spTree>
    <p:extLst>
      <p:ext uri="{BB962C8B-B14F-4D97-AF65-F5344CB8AC3E}">
        <p14:creationId xmlns:p14="http://schemas.microsoft.com/office/powerpoint/2010/main" val="1884192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2BB31-EF7A-4BF8-A9FD-6214C62E2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2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AD01-2284-49E2-84B4-2E61B96F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21299-137B-46E4-8172-7B9C53364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image enhancements techniques play a significant position in digital image processing. It's shown in this study that the nonlinear image enhancement can be utilized to improve the quality of a blurred image by using the concept of the light source refinement. Image enhancement algorithms offer a wide variety of approaches for modifying images to achieve visually acceptable images. The choice of such techniques is a function of the specific task, image content, observer characteristics, and viewing conditions.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8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5400B-D996-4A7B-8569-1C0B9BEC7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" y="386499"/>
            <a:ext cx="10976728" cy="57904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you..</a:t>
            </a:r>
          </a:p>
        </p:txBody>
      </p:sp>
    </p:spTree>
    <p:extLst>
      <p:ext uri="{BB962C8B-B14F-4D97-AF65-F5344CB8AC3E}">
        <p14:creationId xmlns:p14="http://schemas.microsoft.com/office/powerpoint/2010/main" val="125310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EC16-28AB-4872-89B5-379E6E38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0EAAE-1D21-4075-B8DE-5E5C38C9D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pPr lvl="1"/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Manipulation of digital images by computer.</a:t>
            </a:r>
          </a:p>
          <a:p>
            <a:pPr lvl="1"/>
            <a:r>
              <a:rPr lang="en-US" sz="24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focuses on two major tasks</a:t>
            </a:r>
          </a:p>
          <a:p>
            <a:pPr lvl="1" eaLnBrk="1" hangingPunct="1"/>
            <a:r>
              <a:rPr lang="en-IE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Improvement of pictorial information for human interpretation and high level processing.</a:t>
            </a:r>
          </a:p>
          <a:p>
            <a:pPr lvl="1" eaLnBrk="1" hangingPunct="1"/>
            <a:r>
              <a:rPr lang="en-IE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Processing of image data for storage and transmission</a:t>
            </a:r>
          </a:p>
          <a:p>
            <a:pPr lvl="1" eaLnBrk="1" hangingPunct="1"/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 descr="IP">
            <a:extLst>
              <a:ext uri="{FF2B5EF4-FFF2-40B4-BE49-F238E27FC236}">
                <a16:creationId xmlns:a16="http://schemas.microsoft.com/office/drawing/2014/main" id="{B4FF83FA-D760-426F-AF3B-956C444A8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07" y="4035225"/>
            <a:ext cx="6916918" cy="221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71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958E-857F-4641-9E61-B107E1E4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Enhancement:-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C3B5D-3A34-4754-8038-B594E6AD7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Improve quality, remove noise 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E90BA5C3-77DF-4811-A11C-D6C83D7F611B}"/>
              </a:ext>
            </a:extLst>
          </p:cNvPr>
          <p:cNvGrpSpPr>
            <a:grpSpLocks/>
          </p:cNvGrpSpPr>
          <p:nvPr/>
        </p:nvGrpSpPr>
        <p:grpSpPr bwMode="auto">
          <a:xfrm>
            <a:off x="3593182" y="2827254"/>
            <a:ext cx="5852475" cy="2753413"/>
            <a:chOff x="1805" y="1810"/>
            <a:chExt cx="2833" cy="118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7DF66E39-27FB-4F3B-A7DA-E3107F034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150" b="29172"/>
            <a:stretch>
              <a:fillRect/>
            </a:stretch>
          </p:blipFill>
          <p:spPr bwMode="auto">
            <a:xfrm>
              <a:off x="1805" y="1810"/>
              <a:ext cx="1231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F07D6993-402B-4591-B9C6-D91D6ACE05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76" r="224" b="29172"/>
            <a:stretch>
              <a:fillRect/>
            </a:stretch>
          </p:blipFill>
          <p:spPr bwMode="auto">
            <a:xfrm>
              <a:off x="3423" y="1810"/>
              <a:ext cx="1215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utoShape 11">
              <a:extLst>
                <a:ext uri="{FF2B5EF4-FFF2-40B4-BE49-F238E27FC236}">
                  <a16:creationId xmlns:a16="http://schemas.microsoft.com/office/drawing/2014/main" id="{046FF4F2-7EB4-450D-8859-43E63111B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" y="2289"/>
              <a:ext cx="343" cy="222"/>
            </a:xfrm>
            <a:prstGeom prst="rightArrow">
              <a:avLst>
                <a:gd name="adj1" fmla="val 50000"/>
                <a:gd name="adj2" fmla="val 38626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en-US" sz="240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88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B4D6-BDFE-4C09-BA6B-36FA3D4E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of noise:-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3A5B-2518-4A85-9159-0AD1CF59D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2688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Capture images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</a:p>
          <a:p>
            <a:pPr marL="914400" lvl="2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Sharing.</a:t>
            </a:r>
          </a:p>
        </p:txBody>
      </p:sp>
    </p:spTree>
    <p:extLst>
      <p:ext uri="{BB962C8B-B14F-4D97-AF65-F5344CB8AC3E}">
        <p14:creationId xmlns:p14="http://schemas.microsoft.com/office/powerpoint/2010/main" val="283726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9609-7B25-49DC-8FEB-4882C974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Enhancement Techniques:-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4DE48-6968-4449-B14A-6D435E9B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29" y="1783517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Domain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This techniques are perform to the image plane itself and they 	are based on direct manipulations of pixels in an image.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filters are different from spatial domain filters as it basically focuses on the frequency of the images.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1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56FCC-853C-4B21-A09D-B114C58E0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53" y="612742"/>
            <a:ext cx="10948447" cy="5564221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pPr marL="0" indent="0" algn="ctr"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Enhance images</a:t>
            </a:r>
          </a:p>
          <a:p>
            <a:pPr marL="0" indent="0" algn="ctr"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Developed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E9F542-CC2A-4E6E-92B8-F530B760A71C}"/>
              </a:ext>
            </a:extLst>
          </p:cNvPr>
          <p:cNvSpPr/>
          <p:nvPr/>
        </p:nvSpPr>
        <p:spPr>
          <a:xfrm>
            <a:off x="4363776" y="3221858"/>
            <a:ext cx="33473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sz="5400" b="1" dirty="0" err="1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PixelMod</a:t>
            </a:r>
            <a:endParaRPr lang="en-IN" sz="5400" b="1" dirty="0">
              <a:ln/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68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E3B0-A8C6-4C53-B036-080A6030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B7E61-0899-4627-A93D-8EA945C7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9975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level diagram </a:t>
            </a: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Level Diagram: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D1915-4D96-437B-8939-02E6322F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55" y="2147298"/>
            <a:ext cx="5639090" cy="1473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1E46C-676A-4779-83FE-9D5970F46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98" y="4022175"/>
            <a:ext cx="6195475" cy="281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8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5E87-C96B-4922-9E62-70EE1437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Domain:-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61844-B2A1-4812-9800-9FD8A00C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309" y="1488613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Process:</a:t>
            </a:r>
          </a:p>
          <a:p>
            <a:pPr marL="0" indent="0" algn="ctr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)=T[f(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g(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Output image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Input Image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 = operation.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Divided into two category: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Point Processing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Filtering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560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223</TotalTime>
  <Words>681</Words>
  <Application>Microsoft Office PowerPoint</Application>
  <PresentationFormat>Widescreen</PresentationFormat>
  <Paragraphs>101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Times New Roman</vt:lpstr>
      <vt:lpstr>Trebuchet MS</vt:lpstr>
      <vt:lpstr>Wingdings 3</vt:lpstr>
      <vt:lpstr>Facet</vt:lpstr>
      <vt:lpstr>Equation</vt:lpstr>
      <vt:lpstr>方程式</vt:lpstr>
      <vt:lpstr>Image Enhancement For Better Visualization</vt:lpstr>
      <vt:lpstr>Digital Image :-</vt:lpstr>
      <vt:lpstr>Image Processing:-</vt:lpstr>
      <vt:lpstr>Image Enhancement:- </vt:lpstr>
      <vt:lpstr>Source of noise:- </vt:lpstr>
      <vt:lpstr>Image Enhancement Techniques:-</vt:lpstr>
      <vt:lpstr>PowerPoint Presentation</vt:lpstr>
      <vt:lpstr>DFD:-</vt:lpstr>
      <vt:lpstr>Spatial Domain:-</vt:lpstr>
      <vt:lpstr>1. Point Processing:</vt:lpstr>
      <vt:lpstr>PowerPoint Presentation</vt:lpstr>
      <vt:lpstr>2.Log transformations:- </vt:lpstr>
      <vt:lpstr>PowerPoint Presentation</vt:lpstr>
      <vt:lpstr>2. Spatial Filter:-</vt:lpstr>
      <vt:lpstr>PowerPoint Presentation</vt:lpstr>
      <vt:lpstr>2.Averaging filtering:-</vt:lpstr>
      <vt:lpstr>PowerPoint Presentation</vt:lpstr>
      <vt:lpstr>4.Gaussian Filter:-</vt:lpstr>
      <vt:lpstr>PowerPoint Presentation</vt:lpstr>
      <vt:lpstr>Median Filter:-</vt:lpstr>
      <vt:lpstr>PowerPoint Presentation</vt:lpstr>
      <vt:lpstr>Denoising:</vt:lpstr>
      <vt:lpstr>PowerPoint Presentation</vt:lpstr>
      <vt:lpstr>Canny Algorithm:-</vt:lpstr>
      <vt:lpstr>PowerPoint Presentation</vt:lpstr>
      <vt:lpstr>Sharpening:</vt:lpstr>
      <vt:lpstr>PowerPoint Presentation</vt:lpstr>
      <vt:lpstr>Conclusion:-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Enhancement For Better Visualization</dc:title>
  <dc:creator>HARI OM</dc:creator>
  <cp:lastModifiedBy>HARI OM</cp:lastModifiedBy>
  <cp:revision>40</cp:revision>
  <dcterms:created xsi:type="dcterms:W3CDTF">2021-12-23T17:31:14Z</dcterms:created>
  <dcterms:modified xsi:type="dcterms:W3CDTF">2021-12-24T05:50:09Z</dcterms:modified>
</cp:coreProperties>
</file>